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125" d="100"/>
          <a:sy n="125" d="100"/>
        </p:scale>
        <p:origin x="-14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9F091-45E2-4B8C-AE74-56F10A0B9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64C4-294A-4650-8412-03C81E602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59B8-C33D-42E1-BEB1-1A9607D7F58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080AC-EFE5-41FC-9BD8-19BDFB0CB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FC55-0FD3-41D3-92DF-AC65697AC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E65C4-CAAD-426B-9729-74AF184F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31E15-18E4-4D72-8224-099D9A82A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3822357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20DCFF0-24DA-4600-9B1C-AD760B1DCED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355119" y="197543"/>
            <a:ext cx="909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SUNDAY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46">
            <a:extLst>
              <a:ext uri="{FF2B5EF4-FFF2-40B4-BE49-F238E27FC236}">
                <a16:creationId xmlns:a16="http://schemas.microsoft.com/office/drawing/2014/main" id="{C38B10E1-E993-4AAB-B80C-F295B3C3A9C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437756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47">
            <a:extLst>
              <a:ext uri="{FF2B5EF4-FFF2-40B4-BE49-F238E27FC236}">
                <a16:creationId xmlns:a16="http://schemas.microsoft.com/office/drawing/2014/main" id="{01CEC503-FBCF-4C30-A466-88CA145E87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51721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48">
            <a:extLst>
              <a:ext uri="{FF2B5EF4-FFF2-40B4-BE49-F238E27FC236}">
                <a16:creationId xmlns:a16="http://schemas.microsoft.com/office/drawing/2014/main" id="{64701DBC-00C9-48E2-B021-72D1D04F72E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601442" y="197543"/>
            <a:ext cx="909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C035654B-0A6B-4177-80FB-08B7C67536A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84078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50">
            <a:extLst>
              <a:ext uri="{FF2B5EF4-FFF2-40B4-BE49-F238E27FC236}">
                <a16:creationId xmlns:a16="http://schemas.microsoft.com/office/drawing/2014/main" id="{1D48C70B-0119-4BE7-968D-26D67FAB958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765127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51">
            <a:extLst>
              <a:ext uri="{FF2B5EF4-FFF2-40B4-BE49-F238E27FC236}">
                <a16:creationId xmlns:a16="http://schemas.microsoft.com/office/drawing/2014/main" id="{B79F4052-17F3-45FF-8332-9DD582931D7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4935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SATURDAY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FAB5CE58-35F7-48AC-BEC0-5743E47BDB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175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3" name="Picture Placeholder 121">
            <a:extLst>
              <a:ext uri="{FF2B5EF4-FFF2-40B4-BE49-F238E27FC236}">
                <a16:creationId xmlns:a16="http://schemas.microsoft.com/office/drawing/2014/main" id="{31A52F2A-4D3A-4D53-A2E4-9FE896E59F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5332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4" name="Picture Placeholder 121">
            <a:extLst>
              <a:ext uri="{FF2B5EF4-FFF2-40B4-BE49-F238E27FC236}">
                <a16:creationId xmlns:a16="http://schemas.microsoft.com/office/drawing/2014/main" id="{8546FFDB-3EC5-497F-9B81-EBE569DCE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488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5" name="Picture Placeholder 121">
            <a:extLst>
              <a:ext uri="{FF2B5EF4-FFF2-40B4-BE49-F238E27FC236}">
                <a16:creationId xmlns:a16="http://schemas.microsoft.com/office/drawing/2014/main" id="{7BCE5A3A-0979-4494-AF22-79E6D27149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1883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6" name="Picture Placeholder 121">
            <a:extLst>
              <a:ext uri="{FF2B5EF4-FFF2-40B4-BE49-F238E27FC236}">
                <a16:creationId xmlns:a16="http://schemas.microsoft.com/office/drawing/2014/main" id="{4976F5F4-3593-4699-9824-6247332A00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1040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7" name="Picture Placeholder 121">
            <a:extLst>
              <a:ext uri="{FF2B5EF4-FFF2-40B4-BE49-F238E27FC236}">
                <a16:creationId xmlns:a16="http://schemas.microsoft.com/office/drawing/2014/main" id="{516E740C-5C5C-4B96-85CD-4C28FE5C8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00196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8" name="Picture Placeholder 121">
            <a:extLst>
              <a:ext uri="{FF2B5EF4-FFF2-40B4-BE49-F238E27FC236}">
                <a16:creationId xmlns:a16="http://schemas.microsoft.com/office/drawing/2014/main" id="{4E25AC03-F62A-4493-AF37-4FDA57D8F5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87591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9" name="Picture Placeholder 121">
            <a:extLst>
              <a:ext uri="{FF2B5EF4-FFF2-40B4-BE49-F238E27FC236}">
                <a16:creationId xmlns:a16="http://schemas.microsoft.com/office/drawing/2014/main" id="{8CE1A713-6011-47EE-AB3D-807C77BB77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175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0" name="Picture Placeholder 121">
            <a:extLst>
              <a:ext uri="{FF2B5EF4-FFF2-40B4-BE49-F238E27FC236}">
                <a16:creationId xmlns:a16="http://schemas.microsoft.com/office/drawing/2014/main" id="{DC7DAB17-F8C1-4E4D-85B7-D0E75794C2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5332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1" name="Picture Placeholder 121">
            <a:extLst>
              <a:ext uri="{FF2B5EF4-FFF2-40B4-BE49-F238E27FC236}">
                <a16:creationId xmlns:a16="http://schemas.microsoft.com/office/drawing/2014/main" id="{DC565E2C-AAE9-422F-91B1-DE888FF05A1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54488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2" name="Picture Placeholder 121">
            <a:extLst>
              <a:ext uri="{FF2B5EF4-FFF2-40B4-BE49-F238E27FC236}">
                <a16:creationId xmlns:a16="http://schemas.microsoft.com/office/drawing/2014/main" id="{408958D1-03A3-429F-8411-A4D74EFA2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41883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3" name="Picture Placeholder 121">
            <a:extLst>
              <a:ext uri="{FF2B5EF4-FFF2-40B4-BE49-F238E27FC236}">
                <a16:creationId xmlns:a16="http://schemas.microsoft.com/office/drawing/2014/main" id="{EAF14695-C584-4E3D-B3CA-711739B5D2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721040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4" name="Picture Placeholder 121">
            <a:extLst>
              <a:ext uri="{FF2B5EF4-FFF2-40B4-BE49-F238E27FC236}">
                <a16:creationId xmlns:a16="http://schemas.microsoft.com/office/drawing/2014/main" id="{2B7731BA-AE02-4952-8196-0E4E208EBB1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00196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5" name="Picture Placeholder 121">
            <a:extLst>
              <a:ext uri="{FF2B5EF4-FFF2-40B4-BE49-F238E27FC236}">
                <a16:creationId xmlns:a16="http://schemas.microsoft.com/office/drawing/2014/main" id="{E8CC9996-E742-47BF-9CFD-52B48F02F8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887591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3" name="Picture Placeholder 121">
            <a:extLst>
              <a:ext uri="{FF2B5EF4-FFF2-40B4-BE49-F238E27FC236}">
                <a16:creationId xmlns:a16="http://schemas.microsoft.com/office/drawing/2014/main" id="{A2C72F17-0543-40C1-9DEA-1C3EEA5E69C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96175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4" name="Picture Placeholder 121">
            <a:extLst>
              <a:ext uri="{FF2B5EF4-FFF2-40B4-BE49-F238E27FC236}">
                <a16:creationId xmlns:a16="http://schemas.microsoft.com/office/drawing/2014/main" id="{0A883D7C-268B-4E95-B246-0A1156B8BC9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75332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5" name="Picture Placeholder 121">
            <a:extLst>
              <a:ext uri="{FF2B5EF4-FFF2-40B4-BE49-F238E27FC236}">
                <a16:creationId xmlns:a16="http://schemas.microsoft.com/office/drawing/2014/main" id="{09AE3E1C-51D0-4B13-AC2B-ECFA9B8BA2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4488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6" name="Picture Placeholder 121">
            <a:extLst>
              <a:ext uri="{FF2B5EF4-FFF2-40B4-BE49-F238E27FC236}">
                <a16:creationId xmlns:a16="http://schemas.microsoft.com/office/drawing/2014/main" id="{78D4BA69-E5A7-4517-8BCC-C85E8FE024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41883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7" name="Picture Placeholder 121">
            <a:extLst>
              <a:ext uri="{FF2B5EF4-FFF2-40B4-BE49-F238E27FC236}">
                <a16:creationId xmlns:a16="http://schemas.microsoft.com/office/drawing/2014/main" id="{79DBE8B5-B93D-476F-9424-D909671713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1040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8" name="Picture Placeholder 121">
            <a:extLst>
              <a:ext uri="{FF2B5EF4-FFF2-40B4-BE49-F238E27FC236}">
                <a16:creationId xmlns:a16="http://schemas.microsoft.com/office/drawing/2014/main" id="{14AB50EF-260C-4B84-90B4-DF20EF98CA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00196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9" name="Picture Placeholder 121">
            <a:extLst>
              <a:ext uri="{FF2B5EF4-FFF2-40B4-BE49-F238E27FC236}">
                <a16:creationId xmlns:a16="http://schemas.microsoft.com/office/drawing/2014/main" id="{4E3FC773-8162-42E9-A8D1-CE23E54875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87591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0" name="Picture Placeholder 121">
            <a:extLst>
              <a:ext uri="{FF2B5EF4-FFF2-40B4-BE49-F238E27FC236}">
                <a16:creationId xmlns:a16="http://schemas.microsoft.com/office/drawing/2014/main" id="{0863A92C-9F37-4635-80FE-90EB14FE930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96175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1" name="Picture Placeholder 121">
            <a:extLst>
              <a:ext uri="{FF2B5EF4-FFF2-40B4-BE49-F238E27FC236}">
                <a16:creationId xmlns:a16="http://schemas.microsoft.com/office/drawing/2014/main" id="{9F4B7E4A-8CEE-4A87-B1AC-3E08E3142E6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75332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2" name="Picture Placeholder 121">
            <a:extLst>
              <a:ext uri="{FF2B5EF4-FFF2-40B4-BE49-F238E27FC236}">
                <a16:creationId xmlns:a16="http://schemas.microsoft.com/office/drawing/2014/main" id="{C1E4C3C8-7753-4200-AB78-B76EFD15907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54488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3" name="Picture Placeholder 121">
            <a:extLst>
              <a:ext uri="{FF2B5EF4-FFF2-40B4-BE49-F238E27FC236}">
                <a16:creationId xmlns:a16="http://schemas.microsoft.com/office/drawing/2014/main" id="{E399167E-E75E-4F0E-9CB7-B45828213F6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41883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4" name="Picture Placeholder 121">
            <a:extLst>
              <a:ext uri="{FF2B5EF4-FFF2-40B4-BE49-F238E27FC236}">
                <a16:creationId xmlns:a16="http://schemas.microsoft.com/office/drawing/2014/main" id="{11DC181A-F026-42A2-A76D-8E353561FA7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721040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5" name="Picture Placeholder 121">
            <a:extLst>
              <a:ext uri="{FF2B5EF4-FFF2-40B4-BE49-F238E27FC236}">
                <a16:creationId xmlns:a16="http://schemas.microsoft.com/office/drawing/2014/main" id="{09C70BA5-AB87-4B85-B387-8F9D565EE81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00196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6" name="Picture Placeholder 121">
            <a:extLst>
              <a:ext uri="{FF2B5EF4-FFF2-40B4-BE49-F238E27FC236}">
                <a16:creationId xmlns:a16="http://schemas.microsoft.com/office/drawing/2014/main" id="{B5D75DD5-8F30-4F0B-B035-2F82D27B19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887591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7" name="Picture Placeholder 121">
            <a:extLst>
              <a:ext uri="{FF2B5EF4-FFF2-40B4-BE49-F238E27FC236}">
                <a16:creationId xmlns:a16="http://schemas.microsoft.com/office/drawing/2014/main" id="{5DC27384-D552-4504-82D1-6FD0DF4580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6175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8" name="Picture Placeholder 121">
            <a:extLst>
              <a:ext uri="{FF2B5EF4-FFF2-40B4-BE49-F238E27FC236}">
                <a16:creationId xmlns:a16="http://schemas.microsoft.com/office/drawing/2014/main" id="{4A6C9D31-5FB2-49F0-86DB-0D5E8EDE016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75332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9" name="Picture Placeholder 121">
            <a:extLst>
              <a:ext uri="{FF2B5EF4-FFF2-40B4-BE49-F238E27FC236}">
                <a16:creationId xmlns:a16="http://schemas.microsoft.com/office/drawing/2014/main" id="{A9391E79-844C-4B79-9F04-7792860479B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54488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0" name="Picture Placeholder 121">
            <a:extLst>
              <a:ext uri="{FF2B5EF4-FFF2-40B4-BE49-F238E27FC236}">
                <a16:creationId xmlns:a16="http://schemas.microsoft.com/office/drawing/2014/main" id="{8098DC24-A866-487F-9B43-A929E6E19F7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41883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1" name="Picture Placeholder 121">
            <a:extLst>
              <a:ext uri="{FF2B5EF4-FFF2-40B4-BE49-F238E27FC236}">
                <a16:creationId xmlns:a16="http://schemas.microsoft.com/office/drawing/2014/main" id="{D53D33A9-7F7E-4C2D-867E-C845B358BA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21040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2" name="Picture Placeholder 121">
            <a:extLst>
              <a:ext uri="{FF2B5EF4-FFF2-40B4-BE49-F238E27FC236}">
                <a16:creationId xmlns:a16="http://schemas.microsoft.com/office/drawing/2014/main" id="{7CC86BFD-B934-4EA4-9E52-0F5A2A53082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00196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3" name="Picture Placeholder 121">
            <a:extLst>
              <a:ext uri="{FF2B5EF4-FFF2-40B4-BE49-F238E27FC236}">
                <a16:creationId xmlns:a16="http://schemas.microsoft.com/office/drawing/2014/main" id="{EC760904-0154-4C47-8617-34973D0488C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887591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81C26294-4510-48C8-A2C6-B01D7AFAE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0" y="5876926"/>
            <a:ext cx="3822700" cy="3524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&lt; XYZ Social Handle Here &gt;</a:t>
            </a:r>
          </a:p>
        </p:txBody>
      </p:sp>
    </p:spTree>
    <p:extLst>
      <p:ext uri="{BB962C8B-B14F-4D97-AF65-F5344CB8AC3E}">
        <p14:creationId xmlns:p14="http://schemas.microsoft.com/office/powerpoint/2010/main" val="27122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1CF7-6C0B-4ABA-A257-C27CB339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F3E8F-44B7-448A-9C74-00004EB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90B0-7790-4614-97DC-FD5A078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888D-36B4-4A8A-99F4-A14ADBD9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AF58-3F1A-415D-9C82-73BE4CBA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9CF3E-0C50-4C3F-9C59-BD5D509F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D414E-A220-4FCC-BD33-BAFD99EC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97A2-F995-4582-ADDB-54BB8BEE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5AB3A-DC2D-4CAB-8D89-146C0D4E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BC44-F0B0-4CD5-8004-F5CA16E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D990-CC49-4F0A-B0FB-161BD827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8D2-D677-4AB2-8F71-7D76386C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3F60-0E91-4F92-BAA4-D17E3377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F958-8E01-4813-9FCD-92497123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7615-E0F5-46C5-B088-2F0C69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F4-B59D-4D11-A77D-7AE1BC0E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796D-353B-4900-B3E5-099992FB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D497-91D5-4E16-9FB9-AE314D20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446E-EA9C-4CEE-A3DE-74F1E3F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2C0E-CDDE-4417-A87B-3B581BE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2C2-479E-4EC4-B167-3676595F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D366-A7CF-4919-81EC-17D740FE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25A14-DAB3-4F1E-A8F0-6D0458F3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46B3-F2DC-4F1D-8FF6-BFB1C90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6E75-28DC-4A75-9628-A2B0D546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137A-F9D2-4324-99AF-C1C5CA2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801-835E-4E12-9119-BEA58796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2CB5-1B1F-4E85-98F2-E253B983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C4C8A-DCF6-4331-97B3-8009FC1B7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FFCEF-1F2F-4F5A-8E9D-C0152A1FE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B869E-F144-431D-BB68-63D7D483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8FAD7-596E-40C0-BDB0-2D6993A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CFFE6-B324-41B3-9F47-14B877D4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8647-C8D7-4E8B-A483-49C6B6D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EB72-A36A-43BD-993A-80DF336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4186-DA86-4D83-B9C1-E1642813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679B-2AC3-4E46-B550-7ACBF80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62DF6-5CB7-4F04-BE7E-8516913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88881-9E1B-4009-BB0A-79941CE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C40C2-F34E-4FF3-8C10-B14F89B1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A0D6-DAB8-43D3-B0AC-151E23C2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01D1-46B0-4F38-88C1-4E3F1B3F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0BB-6FED-45AE-B589-4D1AE998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4818-6D52-45B7-B979-6381E082E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09B5-D9DC-43D1-90EE-E9445EF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AA12-4AB6-4F89-BD08-B1338B5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810D-9DDF-48EC-AA91-E1D78A65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DE0A-5416-473B-8B71-D89C1F6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0EBF0-3B38-41A2-90F9-24CC9B5DF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3956-6AD8-4D5E-960B-1C48E497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5729-9B4F-4E72-9AAC-75C8CA44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5467D-F2C3-46EB-9B65-1CB68CA5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1099-E51A-447E-B212-CDA98B4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DC0A-4DF2-4DB3-9638-9CBBF76D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4A7D-5626-436A-ADEE-E3D446F2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20EB-B136-4F60-B2F4-46CA12B3D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5B73-87E1-43DA-B824-D448BDC1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4C76-F448-4357-8894-B3092860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picture containing text, plant, green, vegetable&#10;&#10;Description automatically generated">
            <a:extLst>
              <a:ext uri="{FF2B5EF4-FFF2-40B4-BE49-F238E27FC236}">
                <a16:creationId xmlns:a16="http://schemas.microsoft.com/office/drawing/2014/main" id="{51AD14C4-5EA4-8446-BDB7-B001EBD5F2EF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Picture Placeholder 45" descr="A picture containing text, food, snack food&#10;&#10;Description automatically generated">
            <a:extLst>
              <a:ext uri="{FF2B5EF4-FFF2-40B4-BE49-F238E27FC236}">
                <a16:creationId xmlns:a16="http://schemas.microsoft.com/office/drawing/2014/main" id="{F5A27EAD-8A68-AD4E-8E11-E30A52D091F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Picture Placeholder 43" descr="A picture containing text, food, wooden, snack food&#10;&#10;Description automatically generated">
            <a:extLst>
              <a:ext uri="{FF2B5EF4-FFF2-40B4-BE49-F238E27FC236}">
                <a16:creationId xmlns:a16="http://schemas.microsoft.com/office/drawing/2014/main" id="{094BBFD0-A12A-3C4E-94A8-ECBF2AFE1A2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 descr="A sign in the snow&#10;&#10;Description automatically generated with medium confidence">
            <a:extLst>
              <a:ext uri="{FF2B5EF4-FFF2-40B4-BE49-F238E27FC236}">
                <a16:creationId xmlns:a16="http://schemas.microsoft.com/office/drawing/2014/main" id="{93451872-D15A-D049-9F44-5E140B99314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94A197F-8CE2-4C4B-866B-93B08CC79A8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Picture Placeholder 37" descr="A picture containing text, sign, pan&#10;&#10;Description automatically generated">
            <a:extLst>
              <a:ext uri="{FF2B5EF4-FFF2-40B4-BE49-F238E27FC236}">
                <a16:creationId xmlns:a16="http://schemas.microsoft.com/office/drawing/2014/main" id="{DFEE089D-B2D6-FF43-9650-40A8A032CE0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Picture Placeholder 35" descr="A plate of french fries&#10;&#10;Description automatically generated with low confidence">
            <a:extLst>
              <a:ext uri="{FF2B5EF4-FFF2-40B4-BE49-F238E27FC236}">
                <a16:creationId xmlns:a16="http://schemas.microsoft.com/office/drawing/2014/main" id="{3BB72A8A-FFA0-F44E-B70E-D91FB2C3004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358A4106-8817-C74E-8122-410ECC6942B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Picture Placeholder 31" descr="A picture containing text, food, fries, dish&#10;&#10;Description automatically generated">
            <a:extLst>
              <a:ext uri="{FF2B5EF4-FFF2-40B4-BE49-F238E27FC236}">
                <a16:creationId xmlns:a16="http://schemas.microsoft.com/office/drawing/2014/main" id="{554BB48F-6691-D240-8323-5A3C0D44D17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458929-9E6D-4BCB-B52B-48B6C6E339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2"/>
            <a:ext cx="3654216" cy="6851655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B17F82B-D62C-4A2F-BF34-3639288EE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644CF0DF-65F4-4D63-B8F0-0AA9B6C446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E12FDB0A-FF61-486F-804C-41CB6708A89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A37E9B6F-5485-4815-905D-C30EE3F61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Text Box 45">
            <a:extLst>
              <a:ext uri="{FF2B5EF4-FFF2-40B4-BE49-F238E27FC236}">
                <a16:creationId xmlns:a16="http://schemas.microsoft.com/office/drawing/2014/main" id="{B81A1716-625B-455F-A807-FE7B971E55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9" name="Text Box 59">
            <a:extLst>
              <a:ext uri="{FF2B5EF4-FFF2-40B4-BE49-F238E27FC236}">
                <a16:creationId xmlns:a16="http://schemas.microsoft.com/office/drawing/2014/main" id="{FF965A29-E1FA-4BB4-B73C-C9C8C0777E4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Rectangle 61">
            <a:extLst>
              <a:ext uri="{FF2B5EF4-FFF2-40B4-BE49-F238E27FC236}">
                <a16:creationId xmlns:a16="http://schemas.microsoft.com/office/drawing/2014/main" id="{6C2EDD1B-86CA-44E7-961B-0FA0A8588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Text Box 74">
            <a:extLst>
              <a:ext uri="{FF2B5EF4-FFF2-40B4-BE49-F238E27FC236}">
                <a16:creationId xmlns:a16="http://schemas.microsoft.com/office/drawing/2014/main" id="{FD834904-B017-4B2E-8321-64974D767C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8" name="Text Box 88">
            <a:extLst>
              <a:ext uri="{FF2B5EF4-FFF2-40B4-BE49-F238E27FC236}">
                <a16:creationId xmlns:a16="http://schemas.microsoft.com/office/drawing/2014/main" id="{A6871281-6EC9-4633-A9AA-DB2A38DC48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9" name="Rectangle 89">
            <a:extLst>
              <a:ext uri="{FF2B5EF4-FFF2-40B4-BE49-F238E27FC236}">
                <a16:creationId xmlns:a16="http://schemas.microsoft.com/office/drawing/2014/main" id="{BD931B59-3D7E-4789-B3CA-F24997D9F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119" y="5475981"/>
            <a:ext cx="90963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Text Box 102">
            <a:extLst>
              <a:ext uri="{FF2B5EF4-FFF2-40B4-BE49-F238E27FC236}">
                <a16:creationId xmlns:a16="http://schemas.microsoft.com/office/drawing/2014/main" id="{8C5C29B0-CA41-4E80-AF55-7371D72A71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55119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Text Box 116">
            <a:extLst>
              <a:ext uri="{FF2B5EF4-FFF2-40B4-BE49-F238E27FC236}">
                <a16:creationId xmlns:a16="http://schemas.microsoft.com/office/drawing/2014/main" id="{9249A50A-5AF4-4950-AA13-651E9AD20F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48769" y="6309418"/>
            <a:ext cx="917575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47C2C7-F63C-4F94-9246-D8968F818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4D9B4E5-EFF9-46A0-845E-27B17C0A795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E6EB02B3-E2A6-4C2F-9776-7A06868F70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F666C80F-F053-430F-BC9B-A13517CAB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Text Box 44">
            <a:extLst>
              <a:ext uri="{FF2B5EF4-FFF2-40B4-BE49-F238E27FC236}">
                <a16:creationId xmlns:a16="http://schemas.microsoft.com/office/drawing/2014/main" id="{B7356C4B-8742-44A3-A003-2F42363522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8" name="Text Box 58">
            <a:extLst>
              <a:ext uri="{FF2B5EF4-FFF2-40B4-BE49-F238E27FC236}">
                <a16:creationId xmlns:a16="http://schemas.microsoft.com/office/drawing/2014/main" id="{0365447B-6157-49BC-ADD2-E777CA7E7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9" name="Rectangle 62">
            <a:extLst>
              <a:ext uri="{FF2B5EF4-FFF2-40B4-BE49-F238E27FC236}">
                <a16:creationId xmlns:a16="http://schemas.microsoft.com/office/drawing/2014/main" id="{592B3708-16DF-4BC9-B2D5-88A3E1D5D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889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Text Box 73">
            <a:extLst>
              <a:ext uri="{FF2B5EF4-FFF2-40B4-BE49-F238E27FC236}">
                <a16:creationId xmlns:a16="http://schemas.microsoft.com/office/drawing/2014/main" id="{18E1993A-9B63-49EC-8DB5-69423B225D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</a:t>
            </a:r>
          </a:p>
        </p:txBody>
      </p:sp>
      <p:sp>
        <p:nvSpPr>
          <p:cNvPr id="1067" name="Text Box 87">
            <a:extLst>
              <a:ext uri="{FF2B5EF4-FFF2-40B4-BE49-F238E27FC236}">
                <a16:creationId xmlns:a16="http://schemas.microsoft.com/office/drawing/2014/main" id="{A9C59E1C-80E2-49EC-BD66-12F8A8F43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Rectangle 90">
            <a:extLst>
              <a:ext uri="{FF2B5EF4-FFF2-40B4-BE49-F238E27FC236}">
                <a16:creationId xmlns:a16="http://schemas.microsoft.com/office/drawing/2014/main" id="{763B0CF4-538B-43E5-9931-8922EC6EB4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7756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Text Box 101">
            <a:extLst>
              <a:ext uri="{FF2B5EF4-FFF2-40B4-BE49-F238E27FC236}">
                <a16:creationId xmlns:a16="http://schemas.microsoft.com/office/drawing/2014/main" id="{21E04CE6-7F66-49AB-AE3E-D596217C0B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6168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Text Box 115">
            <a:extLst>
              <a:ext uri="{FF2B5EF4-FFF2-40B4-BE49-F238E27FC236}">
                <a16:creationId xmlns:a16="http://schemas.microsoft.com/office/drawing/2014/main" id="{A16501EB-F547-4852-B0CF-40BDD790EC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2993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F2223F-F52F-40BF-B50E-953AA35DEA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C2122D1-2712-488D-9FE5-6D95F5C0F2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6F0656D1-DF36-4EAC-8AA9-979C8EC66F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FA14B603-FD54-41E8-B037-590B08BCB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Text Box 43">
            <a:extLst>
              <a:ext uri="{FF2B5EF4-FFF2-40B4-BE49-F238E27FC236}">
                <a16:creationId xmlns:a16="http://schemas.microsoft.com/office/drawing/2014/main" id="{271C37E8-26FA-4DBF-9D81-DA87C94A26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Text Box 57">
            <a:extLst>
              <a:ext uri="{FF2B5EF4-FFF2-40B4-BE49-F238E27FC236}">
                <a16:creationId xmlns:a16="http://schemas.microsoft.com/office/drawing/2014/main" id="{B18350F4-91C9-4021-9893-59890EFE6B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0" name="Rectangle 63">
            <a:extLst>
              <a:ext uri="{FF2B5EF4-FFF2-40B4-BE49-F238E27FC236}">
                <a16:creationId xmlns:a16="http://schemas.microsoft.com/office/drawing/2014/main" id="{7401DF9A-B71C-48C4-9C3C-4FF7F0A57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072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Text Box 72">
            <a:extLst>
              <a:ext uri="{FF2B5EF4-FFF2-40B4-BE49-F238E27FC236}">
                <a16:creationId xmlns:a16="http://schemas.microsoft.com/office/drawing/2014/main" id="{A907FDAC-D5C2-4DDA-B9DA-BFAB2BDB45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6" name="Text Box 86">
            <a:extLst>
              <a:ext uri="{FF2B5EF4-FFF2-40B4-BE49-F238E27FC236}">
                <a16:creationId xmlns:a16="http://schemas.microsoft.com/office/drawing/2014/main" id="{8E3A631F-0616-4728-A78C-D626A8CDAA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8" name="Rectangle 91">
            <a:extLst>
              <a:ext uri="{FF2B5EF4-FFF2-40B4-BE49-F238E27FC236}">
                <a16:creationId xmlns:a16="http://schemas.microsoft.com/office/drawing/2014/main" id="{4C61EDED-8ECC-4720-BB67-CC4531DF9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218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Text Box 100">
            <a:extLst>
              <a:ext uri="{FF2B5EF4-FFF2-40B4-BE49-F238E27FC236}">
                <a16:creationId xmlns:a16="http://schemas.microsoft.com/office/drawing/2014/main" id="{F5B662CC-46C9-4B54-8BAB-C76F8349F0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Text Box 114">
            <a:extLst>
              <a:ext uri="{FF2B5EF4-FFF2-40B4-BE49-F238E27FC236}">
                <a16:creationId xmlns:a16="http://schemas.microsoft.com/office/drawing/2014/main" id="{0B0211A8-310E-4720-A3E8-8BD63674A2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15630" y="6309418"/>
            <a:ext cx="915988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A997B94-999A-4131-AFCA-C1811FCC68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2DB28A0-16F7-4644-B2A9-DF7E726119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1739006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6A11E391-083B-4AE2-BF65-FB4BDE90B55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566093"/>
            <a:ext cx="914400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F7DDBEB2-FEFF-45C1-AA93-FA1C3B539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Text Box 42">
            <a:extLst>
              <a:ext uri="{FF2B5EF4-FFF2-40B4-BE49-F238E27FC236}">
                <a16:creationId xmlns:a16="http://schemas.microsoft.com/office/drawing/2014/main" id="{94170D71-9D9B-4CFB-BC6B-0B170AEAEA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2988368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Text Box 56">
            <a:extLst>
              <a:ext uri="{FF2B5EF4-FFF2-40B4-BE49-F238E27FC236}">
                <a16:creationId xmlns:a16="http://schemas.microsoft.com/office/drawing/2014/main" id="{13A6729A-D6AF-4062-9B2D-2A47C26A04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3810693"/>
            <a:ext cx="914400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64">
            <a:extLst>
              <a:ext uri="{FF2B5EF4-FFF2-40B4-BE49-F238E27FC236}">
                <a16:creationId xmlns:a16="http://schemas.microsoft.com/office/drawing/2014/main" id="{F88BAE5C-A714-487C-9C8C-0D0060226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2017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Text Box 71">
            <a:extLst>
              <a:ext uri="{FF2B5EF4-FFF2-40B4-BE49-F238E27FC236}">
                <a16:creationId xmlns:a16="http://schemas.microsoft.com/office/drawing/2014/main" id="{16E088DC-C556-4A65-8A18-98F62FC7C5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4236143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5" name="Text Box 85">
            <a:extLst>
              <a:ext uri="{FF2B5EF4-FFF2-40B4-BE49-F238E27FC236}">
                <a16:creationId xmlns:a16="http://schemas.microsoft.com/office/drawing/2014/main" id="{4AE9B66D-5BA2-4C81-8230-A134E451D5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5056881"/>
            <a:ext cx="914400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9" name="Rectangle 92">
            <a:extLst>
              <a:ext uri="{FF2B5EF4-FFF2-40B4-BE49-F238E27FC236}">
                <a16:creationId xmlns:a16="http://schemas.microsoft.com/office/drawing/2014/main" id="{0331A70B-D919-44E6-AD6C-FF2C87073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1442" y="5475981"/>
            <a:ext cx="909637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Text Box 99">
            <a:extLst>
              <a:ext uri="{FF2B5EF4-FFF2-40B4-BE49-F238E27FC236}">
                <a16:creationId xmlns:a16="http://schemas.microsoft.com/office/drawing/2014/main" id="{C0DCC823-973F-4C96-A5A3-33803A52FB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5483918"/>
            <a:ext cx="90646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Text Box 113">
            <a:extLst>
              <a:ext uri="{FF2B5EF4-FFF2-40B4-BE49-F238E27FC236}">
                <a16:creationId xmlns:a16="http://schemas.microsoft.com/office/drawing/2014/main" id="{DCF825E1-FC24-46D4-ABC7-97098D6054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8267" y="6309418"/>
            <a:ext cx="914400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99CBFDA-16CF-4E0B-B240-39F707DF9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4F240E14-AFA1-48DD-B8D9-8E4DEBE705E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8ACECE50-720A-4FD8-83A1-8C4E895211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566093"/>
            <a:ext cx="915987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88C4BFCF-5D11-4E56-921E-B3F490ED5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044C43BC-4B77-43EC-BAF7-2B6BDB22F1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Text Box 55">
            <a:extLst>
              <a:ext uri="{FF2B5EF4-FFF2-40B4-BE49-F238E27FC236}">
                <a16:creationId xmlns:a16="http://schemas.microsoft.com/office/drawing/2014/main" id="{3CC211BE-3D21-4BF9-A4D0-F142676A529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3810693"/>
            <a:ext cx="915987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2" name="Rectangle 65">
            <a:extLst>
              <a:ext uri="{FF2B5EF4-FFF2-40B4-BE49-F238E27FC236}">
                <a16:creationId xmlns:a16="http://schemas.microsoft.com/office/drawing/2014/main" id="{992E853A-6293-4B19-BE56-5C34BC36A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378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Text Box 70">
            <a:extLst>
              <a:ext uri="{FF2B5EF4-FFF2-40B4-BE49-F238E27FC236}">
                <a16:creationId xmlns:a16="http://schemas.microsoft.com/office/drawing/2014/main" id="{C1F52B88-0B28-4EF0-8FF9-2932931231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4" name="Text Box 84">
            <a:extLst>
              <a:ext uri="{FF2B5EF4-FFF2-40B4-BE49-F238E27FC236}">
                <a16:creationId xmlns:a16="http://schemas.microsoft.com/office/drawing/2014/main" id="{468D0DF9-54E4-4986-B693-709BD09250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5056881"/>
            <a:ext cx="915987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Rectangle 93">
            <a:extLst>
              <a:ext uri="{FF2B5EF4-FFF2-40B4-BE49-F238E27FC236}">
                <a16:creationId xmlns:a16="http://schemas.microsoft.com/office/drawing/2014/main" id="{A2BF7B2E-BBC1-4505-83FA-1FDE56FD9C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4078" y="5475981"/>
            <a:ext cx="908050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Text Box 98">
            <a:extLst>
              <a:ext uri="{FF2B5EF4-FFF2-40B4-BE49-F238E27FC236}">
                <a16:creationId xmlns:a16="http://schemas.microsoft.com/office/drawing/2014/main" id="{E0A6A62D-24DF-4F8C-8084-52B2576753C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5483918"/>
            <a:ext cx="9048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2" name="Text Box 112">
            <a:extLst>
              <a:ext uri="{FF2B5EF4-FFF2-40B4-BE49-F238E27FC236}">
                <a16:creationId xmlns:a16="http://schemas.microsoft.com/office/drawing/2014/main" id="{58C64173-ED49-4E76-9E26-9E0B582378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6309418"/>
            <a:ext cx="915987" cy="222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8" name="Rectangle 121">
            <a:extLst>
              <a:ext uri="{FF2B5EF4-FFF2-40B4-BE49-F238E27FC236}">
                <a16:creationId xmlns:a16="http://schemas.microsoft.com/office/drawing/2014/main" id="{4BB1E199-A74F-453C-991B-BE2CAD5B5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4078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Text Box 126">
            <a:extLst>
              <a:ext uri="{FF2B5EF4-FFF2-40B4-BE49-F238E27FC236}">
                <a16:creationId xmlns:a16="http://schemas.microsoft.com/office/drawing/2014/main" id="{9FF3FC62-4F0E-4B95-8C32-9CAB609557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40">
            <a:extLst>
              <a:ext uri="{FF2B5EF4-FFF2-40B4-BE49-F238E27FC236}">
                <a16:creationId xmlns:a16="http://schemas.microsoft.com/office/drawing/2014/main" id="{D7029CF0-9883-45D7-82C0-E14DECFB6C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79316" y="1327843"/>
            <a:ext cx="915987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0C09830-DE13-43FF-980E-7F1E36F57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2060511-9CB1-4227-9EA5-22960448C7F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8C6728E-F75A-484C-8FF0-1B2960CEA7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2566093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Rectangle 37">
            <a:extLst>
              <a:ext uri="{FF2B5EF4-FFF2-40B4-BE49-F238E27FC236}">
                <a16:creationId xmlns:a16="http://schemas.microsoft.com/office/drawing/2014/main" id="{894301FB-F507-4AFF-945A-FF15D2D97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40">
            <a:extLst>
              <a:ext uri="{FF2B5EF4-FFF2-40B4-BE49-F238E27FC236}">
                <a16:creationId xmlns:a16="http://schemas.microsoft.com/office/drawing/2014/main" id="{A13648E7-B6C7-46A1-83D7-37E2646840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54">
            <a:extLst>
              <a:ext uri="{FF2B5EF4-FFF2-40B4-BE49-F238E27FC236}">
                <a16:creationId xmlns:a16="http://schemas.microsoft.com/office/drawing/2014/main" id="{4D632797-8B0F-4138-B68E-300DD790BF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3810693"/>
            <a:ext cx="915988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3" name="Rectangle 66">
            <a:extLst>
              <a:ext uri="{FF2B5EF4-FFF2-40B4-BE49-F238E27FC236}">
                <a16:creationId xmlns:a16="http://schemas.microsoft.com/office/drawing/2014/main" id="{855C3B7A-6274-4268-87A3-DF42471D6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556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Text Box 69">
            <a:extLst>
              <a:ext uri="{FF2B5EF4-FFF2-40B4-BE49-F238E27FC236}">
                <a16:creationId xmlns:a16="http://schemas.microsoft.com/office/drawing/2014/main" id="{3C1E8045-A82E-476A-A46B-B93599F48F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Text Box 83">
            <a:extLst>
              <a:ext uri="{FF2B5EF4-FFF2-40B4-BE49-F238E27FC236}">
                <a16:creationId xmlns:a16="http://schemas.microsoft.com/office/drawing/2014/main" id="{1DA188A5-9A61-4295-9B42-311E947A62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5056881"/>
            <a:ext cx="915988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" name="Rectangle 122">
            <a:extLst>
              <a:ext uri="{FF2B5EF4-FFF2-40B4-BE49-F238E27FC236}">
                <a16:creationId xmlns:a16="http://schemas.microsoft.com/office/drawing/2014/main" id="{BF2E66D6-FEDA-4F94-9216-B2C4838C8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65127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Text Box 125">
            <a:extLst>
              <a:ext uri="{FF2B5EF4-FFF2-40B4-BE49-F238E27FC236}">
                <a16:creationId xmlns:a16="http://schemas.microsoft.com/office/drawing/2014/main" id="{82BBE06E-758B-4647-AC5C-EFACAB54E9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6715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9" name="Text Box 139">
            <a:extLst>
              <a:ext uri="{FF2B5EF4-FFF2-40B4-BE49-F238E27FC236}">
                <a16:creationId xmlns:a16="http://schemas.microsoft.com/office/drawing/2014/main" id="{E8E5B387-B90B-4132-B183-B69FB52FAB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61952" y="1327843"/>
            <a:ext cx="915988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26F1C3C-AA35-43E1-AE01-26DA30082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1732656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303A3E5-F701-43E3-8718-D330ECCD36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173900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3D79088B-6D4F-47AF-A00F-F29137B542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2566093"/>
            <a:ext cx="917575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Rectangle 38">
            <a:extLst>
              <a:ext uri="{FF2B5EF4-FFF2-40B4-BE49-F238E27FC236}">
                <a16:creationId xmlns:a16="http://schemas.microsoft.com/office/drawing/2014/main" id="{FC17EF53-73F4-4360-8568-DA7A11CF1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29804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Text Box 39">
            <a:extLst>
              <a:ext uri="{FF2B5EF4-FFF2-40B4-BE49-F238E27FC236}">
                <a16:creationId xmlns:a16="http://schemas.microsoft.com/office/drawing/2014/main" id="{025C6FE6-0585-4315-9CD5-7D2CA13C6E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29883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Text Box 53">
            <a:extLst>
              <a:ext uri="{FF2B5EF4-FFF2-40B4-BE49-F238E27FC236}">
                <a16:creationId xmlns:a16="http://schemas.microsoft.com/office/drawing/2014/main" id="{58F216C7-4DA2-47FB-9D11-07A19614DB7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3810693"/>
            <a:ext cx="917575" cy="223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67">
            <a:extLst>
              <a:ext uri="{FF2B5EF4-FFF2-40B4-BE49-F238E27FC236}">
                <a16:creationId xmlns:a16="http://schemas.microsoft.com/office/drawing/2014/main" id="{D181613A-B53A-4926-89C2-62ECD5824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913" y="4228206"/>
            <a:ext cx="908488" cy="1090612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Text Box 68">
            <a:extLst>
              <a:ext uri="{FF2B5EF4-FFF2-40B4-BE49-F238E27FC236}">
                <a16:creationId xmlns:a16="http://schemas.microsoft.com/office/drawing/2014/main" id="{EF9D0A03-0DF4-43BD-8726-AB2781229B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236143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Text Box 82">
            <a:extLst>
              <a:ext uri="{FF2B5EF4-FFF2-40B4-BE49-F238E27FC236}">
                <a16:creationId xmlns:a16="http://schemas.microsoft.com/office/drawing/2014/main" id="{9B802C57-DC2B-4088-AEE8-A5052C0958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5056881"/>
            <a:ext cx="917575" cy="2206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0" name="Rectangle 123">
            <a:extLst>
              <a:ext uri="{FF2B5EF4-FFF2-40B4-BE49-F238E27FC236}">
                <a16:creationId xmlns:a16="http://schemas.microsoft.com/office/drawing/2014/main" id="{F0438B25-B4B8-4A0A-B582-90CE5631BB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83293"/>
            <a:ext cx="908050" cy="1090613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Text Box 124">
            <a:extLst>
              <a:ext uri="{FF2B5EF4-FFF2-40B4-BE49-F238E27FC236}">
                <a16:creationId xmlns:a16="http://schemas.microsoft.com/office/drawing/2014/main" id="{29B1C3F9-C91E-47A8-8986-1C9450146A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8" name="Text Box 138">
            <a:extLst>
              <a:ext uri="{FF2B5EF4-FFF2-40B4-BE49-F238E27FC236}">
                <a16:creationId xmlns:a16="http://schemas.microsoft.com/office/drawing/2014/main" id="{391519EC-414D-49C1-910D-DE538918CB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1327843"/>
            <a:ext cx="917575" cy="215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Picture Placeholder 266">
            <a:extLst>
              <a:ext uri="{FF2B5EF4-FFF2-40B4-BE49-F238E27FC236}">
                <a16:creationId xmlns:a16="http://schemas.microsoft.com/office/drawing/2014/main" id="{7066B78F-D292-4EC7-8C42-CD60614AC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8" name="Picture Placeholder 267">
            <a:extLst>
              <a:ext uri="{FF2B5EF4-FFF2-40B4-BE49-F238E27FC236}">
                <a16:creationId xmlns:a16="http://schemas.microsoft.com/office/drawing/2014/main" id="{55B42E0C-5760-4EC7-B0D8-7660294E9A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69" name="Picture Placeholder 268">
            <a:extLst>
              <a:ext uri="{FF2B5EF4-FFF2-40B4-BE49-F238E27FC236}">
                <a16:creationId xmlns:a16="http://schemas.microsoft.com/office/drawing/2014/main" id="{1F4873FB-021E-4150-86DA-AAC120147C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70" name="Picture Placeholder 269">
            <a:extLst>
              <a:ext uri="{FF2B5EF4-FFF2-40B4-BE49-F238E27FC236}">
                <a16:creationId xmlns:a16="http://schemas.microsoft.com/office/drawing/2014/main" id="{26266664-4117-43AF-967A-D6AB354533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72" name="Picture Placeholder 271">
            <a:extLst>
              <a:ext uri="{FF2B5EF4-FFF2-40B4-BE49-F238E27FC236}">
                <a16:creationId xmlns:a16="http://schemas.microsoft.com/office/drawing/2014/main" id="{FF436F22-A67A-4A2F-8235-6C08E12EA4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74" name="Picture Placeholder 273">
            <a:extLst>
              <a:ext uri="{FF2B5EF4-FFF2-40B4-BE49-F238E27FC236}">
                <a16:creationId xmlns:a16="http://schemas.microsoft.com/office/drawing/2014/main" id="{1E9558BE-BF75-4B4B-B128-9A0522DF048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76" name="Picture Placeholder 275">
            <a:extLst>
              <a:ext uri="{FF2B5EF4-FFF2-40B4-BE49-F238E27FC236}">
                <a16:creationId xmlns:a16="http://schemas.microsoft.com/office/drawing/2014/main" id="{A551025D-095C-4869-BD8D-3888DFC35F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77" name="Picture Placeholder 276">
            <a:extLst>
              <a:ext uri="{FF2B5EF4-FFF2-40B4-BE49-F238E27FC236}">
                <a16:creationId xmlns:a16="http://schemas.microsoft.com/office/drawing/2014/main" id="{ED1E0730-B75A-4704-A301-91F8C4F6FD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79" name="Picture Placeholder 278">
            <a:extLst>
              <a:ext uri="{FF2B5EF4-FFF2-40B4-BE49-F238E27FC236}">
                <a16:creationId xmlns:a16="http://schemas.microsoft.com/office/drawing/2014/main" id="{50735385-65F0-45F1-82DA-91806774CD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80" name="Picture Placeholder 279">
            <a:extLst>
              <a:ext uri="{FF2B5EF4-FFF2-40B4-BE49-F238E27FC236}">
                <a16:creationId xmlns:a16="http://schemas.microsoft.com/office/drawing/2014/main" id="{5F802D24-3D39-437C-BA39-8C00CABD55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81" name="Picture Placeholder 280">
            <a:extLst>
              <a:ext uri="{FF2B5EF4-FFF2-40B4-BE49-F238E27FC236}">
                <a16:creationId xmlns:a16="http://schemas.microsoft.com/office/drawing/2014/main" id="{F407B945-774B-48C1-A16E-F69E56153A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82" name="Picture Placeholder 281">
            <a:extLst>
              <a:ext uri="{FF2B5EF4-FFF2-40B4-BE49-F238E27FC236}">
                <a16:creationId xmlns:a16="http://schemas.microsoft.com/office/drawing/2014/main" id="{05B6141E-866F-4748-B782-7FF9A6CFABE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83" name="Picture Placeholder 282">
            <a:extLst>
              <a:ext uri="{FF2B5EF4-FFF2-40B4-BE49-F238E27FC236}">
                <a16:creationId xmlns:a16="http://schemas.microsoft.com/office/drawing/2014/main" id="{080984CA-A175-4487-BAAD-4D6DE0FED1C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85" name="Picture Placeholder 284">
            <a:extLst>
              <a:ext uri="{FF2B5EF4-FFF2-40B4-BE49-F238E27FC236}">
                <a16:creationId xmlns:a16="http://schemas.microsoft.com/office/drawing/2014/main" id="{26B740DA-CCAE-49AB-860E-B931B2945A2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48" name="Picture Placeholder 1247">
            <a:extLst>
              <a:ext uri="{FF2B5EF4-FFF2-40B4-BE49-F238E27FC236}">
                <a16:creationId xmlns:a16="http://schemas.microsoft.com/office/drawing/2014/main" id="{49029E61-D60A-431D-8CEE-585916B3840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251" name="Picture Placeholder 1250">
            <a:extLst>
              <a:ext uri="{FF2B5EF4-FFF2-40B4-BE49-F238E27FC236}">
                <a16:creationId xmlns:a16="http://schemas.microsoft.com/office/drawing/2014/main" id="{9DE64927-CFB5-4D89-8ED3-E774DE3E41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252" name="Picture Placeholder 1251">
            <a:extLst>
              <a:ext uri="{FF2B5EF4-FFF2-40B4-BE49-F238E27FC236}">
                <a16:creationId xmlns:a16="http://schemas.microsoft.com/office/drawing/2014/main" id="{DF6E5567-0EA2-4EE3-9E71-503A0D186F5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253" name="Picture Placeholder 1252">
            <a:extLst>
              <a:ext uri="{FF2B5EF4-FFF2-40B4-BE49-F238E27FC236}">
                <a16:creationId xmlns:a16="http://schemas.microsoft.com/office/drawing/2014/main" id="{582F030F-A3AD-43A6-9BBB-D0A52579CE2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254" name="Picture Placeholder 1253">
            <a:extLst>
              <a:ext uri="{FF2B5EF4-FFF2-40B4-BE49-F238E27FC236}">
                <a16:creationId xmlns:a16="http://schemas.microsoft.com/office/drawing/2014/main" id="{3445AE9A-588C-4EE0-A5E5-7CFC2713095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255" name="Picture Placeholder 1254">
            <a:extLst>
              <a:ext uri="{FF2B5EF4-FFF2-40B4-BE49-F238E27FC236}">
                <a16:creationId xmlns:a16="http://schemas.microsoft.com/office/drawing/2014/main" id="{77C5CF96-90C6-467D-9B1C-F654816F145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pic>
        <p:nvPicPr>
          <p:cNvPr id="4" name="Picture Placeholder 3" descr="A person sitting on a rock looking out over a valley&#10;&#10;Description automatically generated with low confidence">
            <a:extLst>
              <a:ext uri="{FF2B5EF4-FFF2-40B4-BE49-F238E27FC236}">
                <a16:creationId xmlns:a16="http://schemas.microsoft.com/office/drawing/2014/main" id="{E8D60195-A41F-FB48-81BF-265A837497B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>
            <a:fillRect/>
          </a:stretch>
        </p:blipFill>
        <p:spPr>
          <a:xfrm>
            <a:off x="6542042" y="701475"/>
            <a:ext cx="833437" cy="835025"/>
          </a:xfrm>
        </p:spPr>
      </p:pic>
      <p:sp>
        <p:nvSpPr>
          <p:cNvPr id="128" name="Text Placeholder 1257">
            <a:extLst>
              <a:ext uri="{FF2B5EF4-FFF2-40B4-BE49-F238E27FC236}">
                <a16:creationId xmlns:a16="http://schemas.microsoft.com/office/drawing/2014/main" id="{FB888067-79F1-D84E-AABF-7B989CA406D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-163947" y="6314382"/>
            <a:ext cx="3822700" cy="3524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6A113CC9-6E6C-6F4B-A92E-43275FD52C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8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0" name="Picture 129" descr="Icon&#10;&#10;Description automatically generated">
            <a:extLst>
              <a:ext uri="{FF2B5EF4-FFF2-40B4-BE49-F238E27FC236}">
                <a16:creationId xmlns:a16="http://schemas.microsoft.com/office/drawing/2014/main" id="{0CF4CE9D-F7D9-3C41-A5E8-CE91B2DE50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5" y="5677593"/>
            <a:ext cx="540046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972EE809-6426-5A4E-8400-9F114C2E72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19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6D3444C-E68C-8A40-A98B-871053B2C9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9351" y="6135010"/>
            <a:ext cx="1127115" cy="481769"/>
          </a:xfrm>
          <a:prstGeom prst="rect">
            <a:avLst/>
          </a:prstGeom>
          <a:noFill/>
        </p:spPr>
      </p:pic>
      <p:sp>
        <p:nvSpPr>
          <p:cNvPr id="135" name="Rectangle 5">
            <a:extLst>
              <a:ext uri="{FF2B5EF4-FFF2-40B4-BE49-F238E27FC236}">
                <a16:creationId xmlns:a16="http://schemas.microsoft.com/office/drawing/2014/main" id="{FA7A73EE-23A4-7F48-9892-20A70FA2DD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07766" y="4912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Text Box 14">
            <a:extLst>
              <a:ext uri="{FF2B5EF4-FFF2-40B4-BE49-F238E27FC236}">
                <a16:creationId xmlns:a16="http://schemas.microsoft.com/office/drawing/2014/main" id="{925751B8-66CD-454A-B41F-C47F1FC37AE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06324" y="49758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Text Box 28">
            <a:extLst>
              <a:ext uri="{FF2B5EF4-FFF2-40B4-BE49-F238E27FC236}">
                <a16:creationId xmlns:a16="http://schemas.microsoft.com/office/drawing/2014/main" id="{FF0C748A-4C9A-2447-9782-7D2E198E44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06324" y="1324668"/>
            <a:ext cx="915988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6">
            <a:extLst>
              <a:ext uri="{FF2B5EF4-FFF2-40B4-BE49-F238E27FC236}">
                <a16:creationId xmlns:a16="http://schemas.microsoft.com/office/drawing/2014/main" id="{9039C814-C520-9E46-A3F9-0A6E4FC40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92711" y="491231"/>
            <a:ext cx="908488" cy="1089025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Text Box 13">
            <a:extLst>
              <a:ext uri="{FF2B5EF4-FFF2-40B4-BE49-F238E27FC236}">
                <a16:creationId xmlns:a16="http://schemas.microsoft.com/office/drawing/2014/main" id="{19EEB95D-84CA-474F-A3D8-C2B106085D0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88961" y="497581"/>
            <a:ext cx="906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Text Box 27">
            <a:extLst>
              <a:ext uri="{FF2B5EF4-FFF2-40B4-BE49-F238E27FC236}">
                <a16:creationId xmlns:a16="http://schemas.microsoft.com/office/drawing/2014/main" id="{66F52EF3-5AB3-864A-A323-B43796CD89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88961" y="1324668"/>
            <a:ext cx="914400" cy="2190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8A4EA7796A146901B3446A7C51562" ma:contentTypeVersion="13" ma:contentTypeDescription="Create a new document." ma:contentTypeScope="" ma:versionID="fc647c1b7a3857d483ffba36dee6fe7d">
  <xsd:schema xmlns:xsd="http://www.w3.org/2001/XMLSchema" xmlns:xs="http://www.w3.org/2001/XMLSchema" xmlns:p="http://schemas.microsoft.com/office/2006/metadata/properties" xmlns:ns2="f73e5c17-50ce-4f27-9e14-c9af0f66c2ac" xmlns:ns3="a513daf7-8405-4d5e-9fa1-262fb18eca61" targetNamespace="http://schemas.microsoft.com/office/2006/metadata/properties" ma:root="true" ma:fieldsID="76fe1909c15908269db7bb0d4c9f9d88" ns2:_="" ns3:_="">
    <xsd:import namespace="f73e5c17-50ce-4f27-9e14-c9af0f66c2ac"/>
    <xsd:import namespace="a513daf7-8405-4d5e-9fa1-262fb18e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e5c17-50ce-4f27-9e14-c9af0f66c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daf7-8405-4d5e-9fa1-262fb18ec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A72942-73A2-4950-A568-6EC6D544F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e5c17-50ce-4f27-9e14-c9af0f66c2ac"/>
    <ds:schemaRef ds:uri="a513daf7-8405-4d5e-9fa1-262fb18ec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1F603-32EE-465E-9315-4A2C21784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65930-B257-4123-94C7-EC6562FE9C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93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KCaruso</dc:creator>
  <cp:lastModifiedBy>Ponce, Alexa</cp:lastModifiedBy>
  <cp:revision>9</cp:revision>
  <dcterms:created xsi:type="dcterms:W3CDTF">2020-09-29T17:23:51Z</dcterms:created>
  <dcterms:modified xsi:type="dcterms:W3CDTF">2021-11-04T16:27:32Z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0x0101005018A4EA7796A146901B3446A7C51562</vt:lpwstr>
  </property>
</Properties>
</file>